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embeddedFontLst>
    <p:embeddedFont>
      <p:font typeface="Lato" panose="020B0604020202020204" charset="0"/>
      <p:regular r:id="rId8"/>
      <p:bold r:id="rId9"/>
      <p:italic r:id="rId10"/>
      <p:boldItalic r:id="rId11"/>
    </p:embeddedFont>
    <p:embeddedFont>
      <p:font typeface="Raleway" panose="020B060402020202020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F5E9D8-24DC-4880-8B36-F5599B9C932C}">
  <a:tblStyle styleId="{47F5E9D8-24DC-4880-8B36-F5599B9C932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397801529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397801529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397801529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397801529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439780152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4397801529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4397801529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4397801529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12albemarle.org/acps/students/Pages/Program-of-Studies.asp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b-C4BLxI0tt4WAqAus6U96dkobelNlzbHI0V5ts-FVk/edit?usp=shari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tLBl25s-4Fv2zhaA-pqxXmh_oAuHYkRhxLtqNWssPtA/edit?usp=shar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36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0"/>
              <a:t>Program of Studies</a:t>
            </a:r>
            <a:endParaRPr sz="36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0"/>
              <a:t>Middle and High School</a:t>
            </a:r>
            <a:endParaRPr sz="36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0"/>
              <a:t>Current Academic Guides</a:t>
            </a:r>
            <a:endParaRPr sz="36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0"/>
              <a:t>Available Online </a:t>
            </a:r>
            <a:r>
              <a:rPr lang="en" sz="3600" u="sng">
                <a:solidFill>
                  <a:schemeClr val="hlink"/>
                </a:solidFill>
                <a:hlinkClick r:id="rId3"/>
              </a:rPr>
              <a:t>Click Here</a:t>
            </a:r>
            <a:endParaRPr sz="3600"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7952" y="49145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A3260"/>
                </a:solidFill>
                <a:latin typeface="Arial"/>
                <a:ea typeface="Arial"/>
                <a:cs typeface="Arial"/>
                <a:sym typeface="Arial"/>
              </a:rPr>
              <a:t>2019-20 Program of Studies Updates</a:t>
            </a:r>
            <a:endParaRPr sz="3000" b="1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ctrTitle"/>
          </p:nvPr>
        </p:nvSpPr>
        <p:spPr>
          <a:xfrm>
            <a:off x="727950" y="4303125"/>
            <a:ext cx="7688100" cy="8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u="sng">
                <a:solidFill>
                  <a:schemeClr val="hlink"/>
                </a:solidFill>
                <a:hlinkClick r:id="rId3"/>
              </a:rPr>
              <a:t>Click Here</a:t>
            </a:r>
            <a:r>
              <a:rPr lang="en" sz="3600" b="0"/>
              <a:t> for Additions</a:t>
            </a:r>
            <a:endParaRPr sz="3600" b="0"/>
          </a:p>
        </p:txBody>
      </p:sp>
      <p:sp>
        <p:nvSpPr>
          <p:cNvPr id="93" name="Google Shape;93;p14"/>
          <p:cNvSpPr txBox="1">
            <a:spLocks noGrp="1"/>
          </p:cNvSpPr>
          <p:nvPr>
            <p:ph type="subTitle" idx="1"/>
          </p:nvPr>
        </p:nvSpPr>
        <p:spPr>
          <a:xfrm>
            <a:off x="727952" y="49145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A3260"/>
                </a:solidFill>
                <a:latin typeface="Arial"/>
                <a:ea typeface="Arial"/>
                <a:cs typeface="Arial"/>
                <a:sym typeface="Arial"/>
              </a:rPr>
              <a:t>2019-20 High School Course Additions</a:t>
            </a:r>
            <a:endParaRPr sz="4800" b="1">
              <a:latin typeface="Raleway"/>
              <a:ea typeface="Raleway"/>
              <a:cs typeface="Raleway"/>
              <a:sym typeface="Raleway"/>
            </a:endParaRPr>
          </a:p>
        </p:txBody>
      </p:sp>
      <p:graphicFrame>
        <p:nvGraphicFramePr>
          <p:cNvPr id="94" name="Google Shape;94;p14"/>
          <p:cNvGraphicFramePr/>
          <p:nvPr/>
        </p:nvGraphicFramePr>
        <p:xfrm>
          <a:off x="952500" y="20819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{47F5E9D8-24DC-4880-8B36-F5599B9C932C}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7500">
                <a:tc>
                  <a:txBody>
                    <a:bodyPr/>
                    <a:lstStyle/>
                    <a:p>
                      <a:pPr marL="914400" lvl="0" indent="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D3D3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marL="914400" lvl="0" indent="-38100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3D3D3D"/>
                        </a:buClr>
                        <a:buSzPts val="2400"/>
                        <a:buFont typeface="Raleway"/>
                        <a:buChar char="●"/>
                      </a:pPr>
                      <a:r>
                        <a:rPr lang="en" sz="2400">
                          <a:solidFill>
                            <a:srgbClr val="3D3D3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 Dual Enrollment</a:t>
                      </a:r>
                      <a:endParaRPr sz="2400">
                        <a:solidFill>
                          <a:srgbClr val="3D3D3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914400" lvl="0" indent="-38100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rgbClr val="3D3D3D"/>
                        </a:buClr>
                        <a:buSzPts val="2400"/>
                        <a:buFont typeface="Raleway"/>
                        <a:buChar char="●"/>
                      </a:pPr>
                      <a:r>
                        <a:rPr lang="en" sz="2400">
                          <a:solidFill>
                            <a:srgbClr val="3D3D3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CTE</a:t>
                      </a:r>
                      <a:endParaRPr sz="2400">
                        <a:solidFill>
                          <a:srgbClr val="3D3D3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marL="914400" lvl="0" indent="-381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D3D3D"/>
                        </a:buClr>
                        <a:buSzPts val="2400"/>
                        <a:buFont typeface="Raleway"/>
                        <a:buChar char="●"/>
                      </a:pPr>
                      <a:r>
                        <a:rPr lang="en" sz="2400">
                          <a:solidFill>
                            <a:srgbClr val="3D3D3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Health/PE</a:t>
                      </a:r>
                      <a:endParaRPr sz="2400">
                        <a:solidFill>
                          <a:srgbClr val="3D3D3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marL="914400" lvl="0" indent="-381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D3D3D"/>
                        </a:buClr>
                        <a:buSzPts val="2400"/>
                        <a:buFont typeface="Raleway"/>
                        <a:buChar char="●"/>
                      </a:pPr>
                      <a:r>
                        <a:rPr lang="en" sz="2400">
                          <a:solidFill>
                            <a:srgbClr val="3D3D3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World Languages</a:t>
                      </a: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5" name="Google Shape;95;p14"/>
          <p:cNvGraphicFramePr/>
          <p:nvPr/>
        </p:nvGraphicFramePr>
        <p:xfrm>
          <a:off x="952500" y="1296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{47F5E9D8-24DC-4880-8B36-F5599B9C932C}</a:tableStyleId>
              </a:tblPr>
              <a:tblGrid>
                <a:gridCol w="723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3000">
                          <a:solidFill>
                            <a:srgbClr val="3D3D3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 Total Course Additions for 2019-2020</a:t>
                      </a:r>
                      <a:endParaRPr sz="3000">
                        <a:solidFill>
                          <a:srgbClr val="3D3D3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36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0"/>
              <a:t>None at this time</a:t>
            </a:r>
            <a:endParaRPr sz="3600" b="0"/>
          </a:p>
        </p:txBody>
      </p:sp>
      <p:sp>
        <p:nvSpPr>
          <p:cNvPr id="101" name="Google Shape;101;p15"/>
          <p:cNvSpPr txBox="1">
            <a:spLocks noGrp="1"/>
          </p:cNvSpPr>
          <p:nvPr>
            <p:ph type="subTitle" idx="1"/>
          </p:nvPr>
        </p:nvSpPr>
        <p:spPr>
          <a:xfrm>
            <a:off x="727952" y="49145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A3260"/>
                </a:solidFill>
                <a:latin typeface="Arial"/>
                <a:ea typeface="Arial"/>
                <a:cs typeface="Arial"/>
                <a:sym typeface="Arial"/>
              </a:rPr>
              <a:t>2019-20 High School Course Deletions</a:t>
            </a:r>
            <a:endParaRPr sz="4800" b="1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ctrTitle"/>
          </p:nvPr>
        </p:nvSpPr>
        <p:spPr>
          <a:xfrm>
            <a:off x="524100" y="1322450"/>
            <a:ext cx="8239500" cy="36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0"/>
              <a:t>Middle School Elective Offerings</a:t>
            </a:r>
            <a:endParaRPr sz="36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/>
              <a:t>Burley			1 new addition</a:t>
            </a:r>
            <a:endParaRPr sz="28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/>
              <a:t>Henley			5 new additions</a:t>
            </a:r>
            <a:endParaRPr sz="28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/>
              <a:t>Jouett			No new additions</a:t>
            </a:r>
            <a:endParaRPr sz="28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/>
              <a:t>Sutherland		13 new additions &amp; 1 not continuing</a:t>
            </a:r>
            <a:endParaRPr sz="28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/>
              <a:t>Walton</a:t>
            </a:r>
            <a:r>
              <a:rPr lang="en" sz="2400" b="0"/>
              <a:t>			</a:t>
            </a:r>
            <a:r>
              <a:rPr lang="en" sz="2800" b="0"/>
              <a:t>1 new addition</a:t>
            </a:r>
            <a:endParaRPr sz="24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u="sng">
                <a:solidFill>
                  <a:schemeClr val="hlink"/>
                </a:solidFill>
                <a:hlinkClick r:id="rId3"/>
              </a:rPr>
              <a:t>Click Here</a:t>
            </a:r>
            <a:r>
              <a:rPr lang="en" sz="3600" b="0"/>
              <a:t> for Updates</a:t>
            </a:r>
            <a:endParaRPr sz="3600" b="0"/>
          </a:p>
        </p:txBody>
      </p:sp>
      <p:sp>
        <p:nvSpPr>
          <p:cNvPr id="107" name="Google Shape;107;p16"/>
          <p:cNvSpPr txBox="1">
            <a:spLocks noGrp="1"/>
          </p:cNvSpPr>
          <p:nvPr>
            <p:ph type="subTitle" idx="1"/>
          </p:nvPr>
        </p:nvSpPr>
        <p:spPr>
          <a:xfrm>
            <a:off x="727952" y="49145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A3260"/>
                </a:solidFill>
                <a:latin typeface="Arial"/>
                <a:ea typeface="Arial"/>
                <a:cs typeface="Arial"/>
                <a:sym typeface="Arial"/>
              </a:rPr>
              <a:t>2019-20 Middle School Elective Offerings</a:t>
            </a:r>
            <a:endParaRPr sz="4800" b="1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subTitle" idx="1"/>
          </p:nvPr>
        </p:nvSpPr>
        <p:spPr>
          <a:xfrm>
            <a:off x="727952" y="49145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A3260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endParaRPr sz="48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1121325"/>
            <a:ext cx="5143500" cy="393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On-screen Show (16:9)</PresentationFormat>
  <Paragraphs>29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Lato</vt:lpstr>
      <vt:lpstr>Raleway</vt:lpstr>
      <vt:lpstr>Arial</vt:lpstr>
      <vt:lpstr>Streamline</vt:lpstr>
      <vt:lpstr> Program of Studies Middle and High School Current Academic Guides  Available Online Click Here</vt:lpstr>
      <vt:lpstr>Click Here for Additions</vt:lpstr>
      <vt:lpstr> None at this time</vt:lpstr>
      <vt:lpstr>Middle School Elective Offerings  Burley   1 new addition Henley   5 new additions Jouett   No new additions Sutherland  13 new additions &amp; 1 not continuing Walton   1 new addition  Click Here for Updates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Program of Studies Middle and High School Current Academic Guides  Available Online Click Here</dc:title>
  <dc:creator>Jay Thomas</dc:creator>
  <cp:lastModifiedBy>Jay Thomas</cp:lastModifiedBy>
  <cp:revision>1</cp:revision>
  <dcterms:modified xsi:type="dcterms:W3CDTF">2018-10-04T19:29:47Z</dcterms:modified>
</cp:coreProperties>
</file>